
<file path=[Content_Types].xml><?xml version="1.0" encoding="utf-8"?>
<Types xmlns="http://schemas.openxmlformats.org/package/2006/content-types">
  <Default Extension="gif" ContentType="image/gi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58" r:id="rId2"/>
    <p:sldId id="257" r:id="rId3"/>
    <p:sldId id="285" r:id="rId4"/>
    <p:sldId id="286" r:id="rId5"/>
    <p:sldId id="261" r:id="rId6"/>
    <p:sldId id="262" r:id="rId7"/>
    <p:sldId id="263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6327"/>
  </p:normalViewPr>
  <p:slideViewPr>
    <p:cSldViewPr snapToGrid="0">
      <p:cViewPr varScale="1">
        <p:scale>
          <a:sx n="128" d="100"/>
          <a:sy n="128" d="100"/>
        </p:scale>
        <p:origin x="4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DE2CCF-8713-2E41-8F57-047AA6C17642}" type="datetimeFigureOut">
              <a:rPr lang="en-US" smtClean="0"/>
              <a:t>3/21/23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86DACB-69C3-3441-B4E8-2EF69F92B4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1959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5B1D8A-43B8-9F42-82C0-0C77CB191BE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1960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07F077-29B7-41CB-5D97-A36BC03D98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28E63C-132A-F626-0DB9-3F6EE4D790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E4F746-F280-C727-CF35-729CD030DF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81230-163A-6348-AF8C-DFD12FBFA553}" type="datetimeFigureOut">
              <a:rPr lang="en-US" smtClean="0"/>
              <a:t>3/21/23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C2157A-1742-12E6-1F63-A7E549B1B8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397CDD-7C1E-F5C8-EFD2-CAC86221B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5A69-1673-1245-86DB-35AB6B3D67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9182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F7BD1-52BD-29CC-67A3-274727511A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D5BA46-1588-5B7F-F96D-29A2B32BCF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B59062-0EB7-B69D-9593-336A134C39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81230-163A-6348-AF8C-DFD12FBFA553}" type="datetimeFigureOut">
              <a:rPr lang="en-US" smtClean="0"/>
              <a:t>3/21/23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40CFB6-5FCD-59C3-6AF3-AF89C3C1C9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C71774-E643-AA79-C7ED-B5CC052A5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5A69-1673-1245-86DB-35AB6B3D67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33878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45641F0-9329-C630-7380-6C4FF880049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3877A8A-F6A9-55FA-2AA7-258443884F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EA336D-6015-31AA-16CB-79D4A07BCB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81230-163A-6348-AF8C-DFD12FBFA553}" type="datetimeFigureOut">
              <a:rPr lang="en-US" smtClean="0"/>
              <a:t>3/21/23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A39EE6-F8F5-4999-68B4-E3AE6811A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019063-03D0-8736-861E-71B190BAF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5A69-1673-1245-86DB-35AB6B3D67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24931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32BA66-5DB1-0719-E994-B13552969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6D971C-8719-E6FC-0306-F04055A705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7BC2CF-61AC-0E7F-E501-6E36E002E3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81230-163A-6348-AF8C-DFD12FBFA553}" type="datetimeFigureOut">
              <a:rPr lang="en-US" smtClean="0"/>
              <a:t>3/21/23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32C05A-11AD-10CA-0E5E-72BC86262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63F704-ECC0-31F7-8B3C-337BD9793A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5A69-1673-1245-86DB-35AB6B3D67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1543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8F799-2B4D-DD2D-78F1-C28848C9D6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010D30-D18D-4D30-9839-E0BA8CF3B3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4269AC-D116-D891-F394-F8E55C1EEF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81230-163A-6348-AF8C-DFD12FBFA553}" type="datetimeFigureOut">
              <a:rPr lang="en-US" smtClean="0"/>
              <a:t>3/21/23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BFE5F4-6283-7DB1-3EA3-F917902BBD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3F7415-ECD0-2123-FE8E-C2AD69C770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5A69-1673-1245-86DB-35AB6B3D67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4473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0CE282-A86A-D88D-B1DF-1E41E7C65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2270DB-774F-7BD0-63C7-84204B793A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0FF02F-104E-AA3E-2F7D-335E12E38C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68451A-61C4-564E-17AC-AB9DFDCC7E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81230-163A-6348-AF8C-DFD12FBFA553}" type="datetimeFigureOut">
              <a:rPr lang="en-US" smtClean="0"/>
              <a:t>3/21/23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629555-CBBB-BC64-B08F-5F15E5D8A5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F5185F-5F62-26AC-8178-C40A240FBF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5A69-1673-1245-86DB-35AB6B3D67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1247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034E27-466D-BF0D-6653-4F67CBF6B9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D8D419-CB15-1728-7AB4-5F2084470E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6C4820-E531-CBF0-1A2B-D0E38CB5F7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48AF07D-8372-BB95-B68A-4F5792E0A4A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BFD6F6-2E19-8046-1581-EC7E47CED8F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1346963-A29B-FAEA-70CE-0AA72C8258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81230-163A-6348-AF8C-DFD12FBFA553}" type="datetimeFigureOut">
              <a:rPr lang="en-US" smtClean="0"/>
              <a:t>3/21/23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71471E0-8405-50B7-8762-E65BAC57E8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A526CDC-86BA-14C9-71FE-CE0BACB0C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5A69-1673-1245-86DB-35AB6B3D67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5518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1665CE-7543-FC53-A63A-BA30170EB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279BB29-BCA6-D6B8-6795-878F17E761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81230-163A-6348-AF8C-DFD12FBFA553}" type="datetimeFigureOut">
              <a:rPr lang="en-US" smtClean="0"/>
              <a:t>3/21/23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4FF62E-E758-58B2-4DC3-9E2C70C6DD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91BE62-0F5F-4F7C-C056-1F4B62D3AB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5A69-1673-1245-86DB-35AB6B3D67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7524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15CF3F8-C822-3750-528C-889E7F72F3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81230-163A-6348-AF8C-DFD12FBFA553}" type="datetimeFigureOut">
              <a:rPr lang="en-US" smtClean="0"/>
              <a:t>3/21/23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29F417-D725-8FBD-B82B-1691C43879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C848A6-A0EA-451B-3F13-984ECA0AA6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5A69-1673-1245-86DB-35AB6B3D67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4801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26B1EB-65A7-0C84-F2D2-516FE657D0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4EEBE9-CA87-AA68-7E86-7EE6CF303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28FA3F-F773-7296-F605-D8015508C6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C1D199-22AC-8D64-D950-B956A6930C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81230-163A-6348-AF8C-DFD12FBFA553}" type="datetimeFigureOut">
              <a:rPr lang="en-US" smtClean="0"/>
              <a:t>3/21/23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9EA891-2E06-A43B-4A9D-554E2B41CF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3934CB-C919-461B-7B71-F457C8FEC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5A69-1673-1245-86DB-35AB6B3D67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6027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D2C42-5471-D9FF-4B43-B10C9A1F2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F3E0B7E-A198-C91C-9398-5C01D04BFA8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5A5649-73BD-5078-4950-7A0095E430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31234D-0B24-A336-7AF7-0C8B536B0D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81230-163A-6348-AF8C-DFD12FBFA553}" type="datetimeFigureOut">
              <a:rPr lang="en-US" smtClean="0"/>
              <a:t>3/21/23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D87A1A-8562-50BD-CE29-4FB264C6CE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062400-B773-B178-4814-322F130F4D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5A69-1673-1245-86DB-35AB6B3D67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6322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3B8E54E-AA93-5F96-2356-7355B3CAB6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8E1247-FD3D-C708-DACF-D78AD84D6A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AA49D7-6E44-464B-74B0-229B12EE9DF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381230-163A-6348-AF8C-DFD12FBFA553}" type="datetimeFigureOut">
              <a:rPr lang="en-US" smtClean="0"/>
              <a:t>3/21/23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0732E3-75F5-4EE2-D988-F6B41645D5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42D30E-2387-E8FF-9DC9-DA8CB08020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045A69-1673-1245-86DB-35AB6B3D67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1680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803C3-1074-29C5-657B-A0FEE836A6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Welcome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583FFD3-2158-BE4E-B865-7B735C6AB3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622261" y="1690688"/>
            <a:ext cx="4947478" cy="4947478"/>
          </a:xfrm>
        </p:spPr>
      </p:pic>
    </p:spTree>
    <p:extLst>
      <p:ext uri="{BB962C8B-B14F-4D97-AF65-F5344CB8AC3E}">
        <p14:creationId xmlns:p14="http://schemas.microsoft.com/office/powerpoint/2010/main" val="6320045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FBF1A1-452C-2751-1F3D-DB120EF7EE3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Business Analytics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D00BDAF-87B9-E958-4DA6-49B74409023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dirty="0"/>
              <a:t>Class - 04</a:t>
            </a:r>
          </a:p>
        </p:txBody>
      </p:sp>
    </p:spTree>
    <p:extLst>
      <p:ext uri="{BB962C8B-B14F-4D97-AF65-F5344CB8AC3E}">
        <p14:creationId xmlns:p14="http://schemas.microsoft.com/office/powerpoint/2010/main" val="25288155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Quick Recap</a:t>
            </a:r>
            <a:endParaRPr/>
          </a:p>
        </p:txBody>
      </p:sp>
      <p:sp>
        <p:nvSpPr>
          <p:cNvPr id="97" name="Google Shape;97;p1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Python Basics</a:t>
            </a:r>
            <a:endParaRPr dirty="0"/>
          </a:p>
          <a:p>
            <a:pPr>
              <a:buClr>
                <a:schemeClr val="dk1"/>
              </a:buClr>
              <a:buSzPts val="2800"/>
            </a:pPr>
            <a:r>
              <a:rPr lang="en-US" dirty="0"/>
              <a:t>Pandas EDA Starting</a:t>
            </a: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Standardization/Normalization</a:t>
            </a: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Correlation/Scatter Plots/Box Plots</a:t>
            </a: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Treating Missing Values</a:t>
            </a:r>
          </a:p>
          <a:p>
            <a:pPr>
              <a:buClr>
                <a:schemeClr val="dk1"/>
              </a:buClr>
              <a:buSzPts val="2800"/>
            </a:pPr>
            <a:r>
              <a:rPr lang="en-US" dirty="0"/>
              <a:t>Data Visualization using Seaborn</a:t>
            </a: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endParaRPr lang="en-US" dirty="0"/>
          </a:p>
          <a:p>
            <a:pPr>
              <a:buClr>
                <a:schemeClr val="dk1"/>
              </a:buClr>
              <a:buSzPts val="2800"/>
            </a:pPr>
            <a:endParaRPr lang="en-US"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What we will do today</a:t>
            </a:r>
            <a:endParaRPr/>
          </a:p>
        </p:txBody>
      </p:sp>
      <p:sp>
        <p:nvSpPr>
          <p:cNvPr id="103" name="Google Shape;103;p1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Modelling Overview</a:t>
            </a: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Linear Regression Introduction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B02965-ECF0-9DC4-698D-47B9B6FB6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That’s it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B7BE4CF-82DB-19A0-0873-275D8F79AC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08538" y="1690688"/>
            <a:ext cx="4774924" cy="4774924"/>
          </a:xfrm>
        </p:spPr>
      </p:pic>
    </p:spTree>
    <p:extLst>
      <p:ext uri="{BB962C8B-B14F-4D97-AF65-F5344CB8AC3E}">
        <p14:creationId xmlns:p14="http://schemas.microsoft.com/office/powerpoint/2010/main" val="24609654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3F89E1-13CF-BC07-E8F4-5C91346CA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go !!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747A21E-E11D-DEB1-91EE-3AE7C94736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71825" y="1690688"/>
            <a:ext cx="5848350" cy="3288229"/>
          </a:xfrm>
        </p:spPr>
      </p:pic>
    </p:spTree>
    <p:extLst>
      <p:ext uri="{BB962C8B-B14F-4D97-AF65-F5344CB8AC3E}">
        <p14:creationId xmlns:p14="http://schemas.microsoft.com/office/powerpoint/2010/main" val="24639305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C882E-344F-182C-CB26-2D5191011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81EDE7-19C3-1F49-C8F4-DCF5FDFDFE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6404" y="1690688"/>
            <a:ext cx="6119191" cy="4359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3688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</TotalTime>
  <Words>47</Words>
  <Application>Microsoft Macintosh PowerPoint</Application>
  <PresentationFormat>Widescreen</PresentationFormat>
  <Paragraphs>18</Paragraphs>
  <Slides>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Welcome</vt:lpstr>
      <vt:lpstr>Business Analytics</vt:lpstr>
      <vt:lpstr>Quick Recap</vt:lpstr>
      <vt:lpstr>What we will do today</vt:lpstr>
      <vt:lpstr>That’s it</vt:lpstr>
      <vt:lpstr>Let’s go !!</vt:lpstr>
      <vt:lpstr>Thanks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3</cp:revision>
  <dcterms:created xsi:type="dcterms:W3CDTF">2023-03-21T13:36:47Z</dcterms:created>
  <dcterms:modified xsi:type="dcterms:W3CDTF">2023-03-21T14:03:38Z</dcterms:modified>
</cp:coreProperties>
</file>